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313" r:id="rId4"/>
    <p:sldId id="31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8" r:id="rId17"/>
    <p:sldId id="329" r:id="rId18"/>
    <p:sldId id="341" r:id="rId19"/>
    <p:sldId id="344" r:id="rId20"/>
    <p:sldId id="345" r:id="rId21"/>
    <p:sldId id="340" r:id="rId22"/>
    <p:sldId id="339" r:id="rId23"/>
    <p:sldId id="343" r:id="rId24"/>
    <p:sldId id="346" r:id="rId25"/>
    <p:sldId id="342" r:id="rId26"/>
    <p:sldId id="347" r:id="rId27"/>
    <p:sldId id="334" r:id="rId28"/>
    <p:sldId id="335" r:id="rId29"/>
    <p:sldId id="336" r:id="rId30"/>
    <p:sldId id="3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28"/>
            <p14:sldId id="329"/>
            <p14:sldId id="341"/>
          </p14:sldIdLst>
        </p14:section>
        <p14:section name="Results" id="{D4222A22-1958-4A74-8E9D-59DE911015FA}">
          <p14:sldIdLst>
            <p14:sldId id="344"/>
            <p14:sldId id="345"/>
            <p14:sldId id="340"/>
            <p14:sldId id="339"/>
            <p14:sldId id="343"/>
            <p14:sldId id="346"/>
            <p14:sldId id="342"/>
            <p14:sldId id="347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5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12/05/2020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</a:t>
            </a:r>
            <a:r>
              <a:rPr lang="en-GB" dirty="0" err="1"/>
              <a:t>preemptive</a:t>
            </a:r>
            <a:r>
              <a:rPr lang="en-GB" dirty="0"/>
              <a:t>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</a:t>
            </a:r>
            <a:r>
              <a:rPr lang="en-GB" dirty="0" err="1"/>
              <a:t>Preemptive</a:t>
            </a:r>
            <a:r>
              <a:rPr lang="en-GB" dirty="0"/>
              <a:t>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12/05/2020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12/05/2020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5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520.png"/><Relationship Id="rId5" Type="http://schemas.openxmlformats.org/officeDocument/2006/relationships/image" Target="../media/image5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55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1" Type="http://schemas.openxmlformats.org/officeDocument/2006/relationships/image" Target="../media/image640.png"/><Relationship Id="rId5" Type="http://schemas.openxmlformats.org/officeDocument/2006/relationships/image" Target="../media/image6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Relationship Id="rId14" Type="http://schemas.openxmlformats.org/officeDocument/2006/relationships/image" Target="../media/image5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D6911-0E07-4542-BF05-F885B7816F28}"/>
              </a:ext>
            </a:extLst>
          </p:cNvPr>
          <p:cNvGrpSpPr/>
          <p:nvPr/>
        </p:nvGrpSpPr>
        <p:grpSpPr>
          <a:xfrm>
            <a:off x="4814931" y="3601613"/>
            <a:ext cx="2562139" cy="944302"/>
            <a:chOff x="4814931" y="3602034"/>
            <a:chExt cx="2562139" cy="944302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0D7EC06-78C5-4612-BDC9-60717D381D56}"/>
                </a:ext>
              </a:extLst>
            </p:cNvPr>
            <p:cNvSpPr txBox="1">
              <a:spLocks/>
            </p:cNvSpPr>
            <p:nvPr/>
          </p:nvSpPr>
          <p:spPr>
            <a:xfrm>
              <a:off x="4814931" y="3602034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Geoffrey </a:t>
              </a:r>
              <a:r>
                <a:rPr lang="en-GB" dirty="0" err="1"/>
                <a:t>Nelissen</a:t>
              </a:r>
              <a:endParaRPr lang="en-GB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72CECE-8321-4D9D-96C7-A76020EC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031" y="4088536"/>
              <a:ext cx="911937" cy="457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32F69-5F5D-4DF6-B9BE-C93AA39235F3}"/>
              </a:ext>
            </a:extLst>
          </p:cNvPr>
          <p:cNvGrpSpPr/>
          <p:nvPr/>
        </p:nvGrpSpPr>
        <p:grpSpPr>
          <a:xfrm>
            <a:off x="8503466" y="3601613"/>
            <a:ext cx="2562139" cy="944302"/>
            <a:chOff x="7275102" y="3601191"/>
            <a:chExt cx="2562139" cy="944302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5484DE7-4255-4220-AEE5-E46B6C12CE63}"/>
                </a:ext>
              </a:extLst>
            </p:cNvPr>
            <p:cNvSpPr txBox="1">
              <a:spLocks/>
            </p:cNvSpPr>
            <p:nvPr/>
          </p:nvSpPr>
          <p:spPr>
            <a:xfrm>
              <a:off x="727510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Mitra Nasri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B7D57-DD64-4FA1-8FB9-5A86AE46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202" y="4087693"/>
              <a:ext cx="911937" cy="457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u="sng" dirty="0"/>
                <a:t>Joan Marcè i Igual</a:t>
              </a:r>
              <a:endParaRPr lang="en-GB" u="sng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g</a:t>
            </a:r>
            <a:r>
              <a:rPr lang="en-GB" dirty="0"/>
              <a:t>i</a:t>
            </a:r>
            <a:r>
              <a:rPr lang="en-150" dirty="0"/>
              <a:t>d 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 dirty="0"/>
              <a:t>u</a:t>
            </a:r>
            <a:r>
              <a:rPr lang="en-GB" dirty="0"/>
              <a:t>n</a:t>
            </a:r>
            <a:r>
              <a:rPr lang="en-150" dirty="0"/>
              <a:t>d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o</a:t>
            </a:r>
            <a:r>
              <a:rPr lang="en-GB" dirty="0"/>
              <a:t>d</a:t>
            </a:r>
            <a:r>
              <a:rPr lang="en-150" dirty="0"/>
              <a:t>e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t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Job-Level Fixed Priority Scheduler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5"/>
            <a:ext cx="10515600" cy="2113806"/>
          </a:xfrm>
        </p:spPr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r>
              <a:rPr lang="en-GB" noProof="0" dirty="0"/>
              <a:t>All the predecessors of a job must have finished before it can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9C5991-21F1-4A12-A760-2F1D6DEAD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9000"/>
                <a:ext cx="10515600" cy="609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Assigns maximum cores available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9C5991-21F1-4A12-A760-2F1D6DEA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600" cy="609402"/>
              </a:xfrm>
              <a:prstGeom prst="rect">
                <a:avLst/>
              </a:prstGeom>
              <a:blipFill>
                <a:blip r:embed="rId3"/>
                <a:stretch>
                  <a:fillRect l="-1043" t="-1212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in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AD5B09-65E4-41AA-A7DB-6B3A85A5B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D92D1EF-26EF-4483-9F08-1385B5230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F219-9A8B-48F2-8F6A-E3709C45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86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</a:t>
            </a:r>
            <a:r>
              <a:rPr lang="en-GB" dirty="0" err="1"/>
              <a:t>JLFP</a:t>
            </a:r>
            <a:r>
              <a:rPr lang="en-GB" dirty="0"/>
              <a:t>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30" y="1595438"/>
            <a:ext cx="5502140" cy="4481512"/>
          </a:xfrm>
        </p:spPr>
      </p:pic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1379914"/>
            <a:ext cx="5772944" cy="4702083"/>
          </a:xfr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639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6398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J</a:t>
            </a:r>
            <a:r>
              <a:rPr lang="en-GB" dirty="0"/>
              <a:t>L</a:t>
            </a:r>
            <a:r>
              <a:rPr lang="en-150" dirty="0"/>
              <a:t>F</a:t>
            </a:r>
            <a:r>
              <a:rPr lang="en-GB" dirty="0"/>
              <a:t>P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LPMRGS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 dirty="0"/>
          </a:p>
          <a:p>
            <a:r>
              <a:rPr lang="en-150" dirty="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1757</Words>
  <Application>Microsoft Office PowerPoint</Application>
  <PresentationFormat>Widescreen</PresentationFormat>
  <Paragraphs>583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</vt:lpstr>
      <vt:lpstr>How does SAG work?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Job-Level Fixed Priority Scheduler for Gang</vt:lpstr>
      <vt:lpstr>Difficulties related to SAG</vt:lpstr>
      <vt:lpstr>SAG analysis changes in gang</vt:lpstr>
      <vt:lpstr>Results</vt:lpstr>
      <vt:lpstr>Results method</vt:lpstr>
      <vt:lpstr>Results</vt:lpstr>
      <vt:lpstr>Why these results?</vt:lpstr>
      <vt:lpstr>Pessimism in precedence constraints</vt:lpstr>
      <vt:lpstr>Pessimism in precedence constraints</vt:lpstr>
      <vt:lpstr>Pessimism in cores released</vt:lpstr>
      <vt:lpstr>Pessimism in cores released</vt:lpstr>
      <vt:lpstr>New scheduler</vt:lpstr>
      <vt:lpstr>New Scheduler</vt:lpstr>
      <vt:lpstr>New Scheduler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</dc:creator>
  <cp:lastModifiedBy>Joan Marcè Igual</cp:lastModifiedBy>
  <cp:revision>145</cp:revision>
  <dcterms:created xsi:type="dcterms:W3CDTF">2020-05-04T13:20:13Z</dcterms:created>
  <dcterms:modified xsi:type="dcterms:W3CDTF">2020-05-11T22:26:50Z</dcterms:modified>
</cp:coreProperties>
</file>